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200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32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n-NO" dirty="0">
                <a:latin typeface="Garamond"/>
                <a:cs typeface="Garamond"/>
              </a:rPr>
              <a:t>Noregs Ungdomslag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4C8B-D5BF-6340-9D40-179343084E1E}" type="datetimeFigureOut">
              <a:rPr lang="nb-NO" smtClean="0"/>
              <a:t>24.04.2018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n-NO" dirty="0" err="1"/>
              <a:t>www.ungdomslag.no</a:t>
            </a:r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7505F-EB1D-A443-9789-5DF345C8492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7591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n-NO" dirty="0"/>
              <a:t>Noregs Ungdomslag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594BE-38F5-1E45-911E-8A78E2343949}" type="datetimeFigureOut">
              <a:rPr lang="nb-NO" smtClean="0"/>
              <a:t>24.04.2018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n-NO" dirty="0" err="1"/>
              <a:t>www.ungdomslag.no</a:t>
            </a:r>
            <a:r>
              <a:rPr lang="nn-NO" dirty="0"/>
              <a:t>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DE72-A6F9-FA40-BE73-66C9CF98E50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9111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3578" y="4826000"/>
            <a:ext cx="8359422" cy="975783"/>
          </a:xfrm>
        </p:spPr>
        <p:txBody>
          <a:bodyPr>
            <a:normAutofit/>
          </a:bodyPr>
          <a:lstStyle>
            <a:lvl1pPr algn="r">
              <a:defRPr sz="4000" b="0" i="0">
                <a:solidFill>
                  <a:srgbClr val="FFFFFF"/>
                </a:solidFill>
                <a:latin typeface="ApexNew-Medium"/>
                <a:cs typeface="ApexNew-Medium"/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67266" y="2661355"/>
            <a:ext cx="6798733" cy="711201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sp>
        <p:nvSpPr>
          <p:cNvPr id="7" name="Undertittel 2"/>
          <p:cNvSpPr txBox="1">
            <a:spLocks/>
          </p:cNvSpPr>
          <p:nvPr userDrawn="1"/>
        </p:nvSpPr>
        <p:spPr>
          <a:xfrm>
            <a:off x="567266" y="3420533"/>
            <a:ext cx="6798733" cy="711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/>
                <a:ea typeface="+mn-ea"/>
                <a:cs typeface="Garamon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aramond"/>
                <a:ea typeface="+mn-ea"/>
                <a:cs typeface="Garamond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aramond"/>
                <a:ea typeface="+mn-ea"/>
                <a:cs typeface="Garamond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/>
                <a:ea typeface="+mn-ea"/>
                <a:cs typeface="Garamond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/>
                <a:ea typeface="+mn-ea"/>
                <a:cs typeface="Garamond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363173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1458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89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15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ApexNew-Medium"/>
                <a:cs typeface="ApexNew-Medium"/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1800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7758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981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0174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60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435101"/>
            <a:ext cx="3008313" cy="766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201333"/>
            <a:ext cx="3008313" cy="3924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532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1748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651000" y="570304"/>
            <a:ext cx="7035800" cy="847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pic>
        <p:nvPicPr>
          <p:cNvPr id="7" name="Bilde 6" descr="logo_NU_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4" y="395110"/>
            <a:ext cx="922721" cy="923749"/>
          </a:xfrm>
          <a:prstGeom prst="rect">
            <a:avLst/>
          </a:prstGeom>
        </p:spPr>
      </p:pic>
      <p:sp>
        <p:nvSpPr>
          <p:cNvPr id="5" name="TekstSylinder 4"/>
          <p:cNvSpPr txBox="1"/>
          <p:nvPr userDrawn="1"/>
        </p:nvSpPr>
        <p:spPr>
          <a:xfrm>
            <a:off x="6084040" y="6163996"/>
            <a:ext cx="2616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600" b="1" dirty="0">
                <a:solidFill>
                  <a:srgbClr val="FF0000"/>
                </a:solidFill>
                <a:latin typeface="Apple Chancery"/>
                <a:cs typeface="Apple Chancery"/>
              </a:rPr>
              <a:t>Levande lokalkultur</a:t>
            </a:r>
          </a:p>
        </p:txBody>
      </p:sp>
    </p:spTree>
    <p:extLst>
      <p:ext uri="{BB962C8B-B14F-4D97-AF65-F5344CB8AC3E}">
        <p14:creationId xmlns:p14="http://schemas.microsoft.com/office/powerpoint/2010/main" val="35801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ApexNew-Medium"/>
          <a:ea typeface="+mj-ea"/>
          <a:cs typeface="ApexNew-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aramond"/>
          <a:ea typeface="+mn-ea"/>
          <a:cs typeface="Garamo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aramond"/>
          <a:ea typeface="+mn-ea"/>
          <a:cs typeface="Garamo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aramond"/>
          <a:ea typeface="+mn-ea"/>
          <a:cs typeface="Garamo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aramond"/>
          <a:ea typeface="+mn-ea"/>
          <a:cs typeface="Garamo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aramond"/>
          <a:ea typeface="+mn-ea"/>
          <a:cs typeface="Garamo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32546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76813526"/>
      </p:ext>
    </p:extLst>
  </p:cSld>
  <p:clrMapOvr>
    <a:masterClrMapping/>
  </p:clrMapOvr>
</p:sld>
</file>

<file path=ppt/theme/theme1.xml><?xml version="1.0" encoding="utf-8"?>
<a:theme xmlns:a="http://schemas.openxmlformats.org/drawingml/2006/main" name="2016 Ungdomsla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Ungdomslag</Template>
  <TotalTime>15</TotalTime>
  <Words>0</Words>
  <Application>Microsoft Macintosh PowerPoint</Application>
  <PresentationFormat>Skjermfremvisning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ApexNew-Medium</vt:lpstr>
      <vt:lpstr>Apple Chancery</vt:lpstr>
      <vt:lpstr>Arial</vt:lpstr>
      <vt:lpstr>Calibri</vt:lpstr>
      <vt:lpstr>Garamond</vt:lpstr>
      <vt:lpstr>2016 Ungdomslag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 Ulvestad</dc:creator>
  <cp:lastModifiedBy>Eli Ulvestad</cp:lastModifiedBy>
  <cp:revision>1</cp:revision>
  <dcterms:created xsi:type="dcterms:W3CDTF">2018-04-24T09:52:58Z</dcterms:created>
  <dcterms:modified xsi:type="dcterms:W3CDTF">2018-04-24T10:08:36Z</dcterms:modified>
</cp:coreProperties>
</file>